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71" r:id="rId3"/>
    <p:sldId id="272" r:id="rId4"/>
    <p:sldId id="275" r:id="rId5"/>
    <p:sldId id="273" r:id="rId6"/>
    <p:sldId id="276" r:id="rId7"/>
    <p:sldId id="277" r:id="rId8"/>
    <p:sldId id="274" r:id="rId9"/>
    <p:sldId id="280" r:id="rId10"/>
    <p:sldId id="278" r:id="rId11"/>
    <p:sldId id="281" r:id="rId12"/>
    <p:sldId id="279" r:id="rId13"/>
    <p:sldId id="284" r:id="rId14"/>
    <p:sldId id="286" r:id="rId15"/>
    <p:sldId id="283" r:id="rId16"/>
    <p:sldId id="28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00"/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4" d="100"/>
          <a:sy n="44" d="100"/>
        </p:scale>
        <p:origin x="-1062" y="-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иана\Desktop\праз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8"/>
            <a:ext cx="7772400" cy="2619723"/>
          </a:xfrm>
        </p:spPr>
        <p:txBody>
          <a:bodyPr>
            <a:normAutofit/>
          </a:bodyPr>
          <a:lstStyle/>
          <a:p>
            <a:r>
              <a:rPr lang="ru-RU" sz="3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МАСТЕР-КЛАСС ДЛЯ ПЕДАГОГОВ</a:t>
            </a:r>
            <a:br>
              <a:rPr lang="ru-RU" sz="3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«Учимся правильно дышать»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</a:p>
          <a:p>
            <a:pPr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– логопед МАДОУ детский сад «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Толпар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Туйканова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0733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Веселый фон для презентации (108 фото) 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416"/>
            <a:ext cx="9178726" cy="753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326" y="3670041"/>
            <a:ext cx="32004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User\Desktop\вввв\IMG_20220113_163513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8195" y="0"/>
            <a:ext cx="3277744" cy="3429024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169" y="3575001"/>
            <a:ext cx="2620963" cy="364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 descr="C:\Users\User\Desktop\вввв\IMG_20220113_1631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4156" y="497608"/>
            <a:ext cx="2786082" cy="2888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158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Веселый фон для презентации (108 фото) 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218077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s.fishki.net/upload/users/2018/03/21/286465/6ed340d643440af9c15d73a0aa77fff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624" y="3432966"/>
            <a:ext cx="5137550" cy="3425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4" y="404664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8" name="Picture 2" descr="C:\Users\User\Desktop\вввв\IMG_20220113_163624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1368353">
            <a:off x="4556720" y="182951"/>
            <a:ext cx="2890602" cy="2818224"/>
          </a:xfrm>
          <a:prstGeom prst="rect">
            <a:avLst/>
          </a:prstGeom>
          <a:noFill/>
        </p:spPr>
      </p:pic>
      <p:pic>
        <p:nvPicPr>
          <p:cNvPr id="9" name="Picture 2" descr="C:\Users\User\Desktop\вввв\IMG_20220113_163313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085599">
            <a:off x="6408344" y="3757358"/>
            <a:ext cx="2628292" cy="2772283"/>
          </a:xfrm>
          <a:prstGeom prst="rect">
            <a:avLst/>
          </a:prstGeom>
          <a:noFill/>
        </p:spPr>
      </p:pic>
      <p:pic>
        <p:nvPicPr>
          <p:cNvPr id="10" name="Picture 3" descr="C:\Users\User\Desktop\вввв\IMG_20220113_163725_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137966">
            <a:off x="477076" y="385811"/>
            <a:ext cx="2438740" cy="3251653"/>
          </a:xfrm>
          <a:prstGeom prst="rect">
            <a:avLst/>
          </a:prstGeom>
          <a:noFill/>
        </p:spPr>
      </p:pic>
      <p:pic>
        <p:nvPicPr>
          <p:cNvPr id="7170" name="Picture 2" descr="D:\Users\Гу\Downloads\IMG_20220114_120246_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76191">
            <a:off x="3059832" y="3335595"/>
            <a:ext cx="257175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48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Веселый фон для презентации (108 фото) 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416"/>
            <a:ext cx="9178726" cy="753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326" y="3670041"/>
            <a:ext cx="32004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" descr="C:\Users\User\Desktop\вввв\IMG_20220113_1631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332656"/>
            <a:ext cx="4257317" cy="2810591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99378"/>
            <a:ext cx="2616200" cy="348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D:\Users\Гу\Pictures\эш\дых фото\SAM_402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653136"/>
            <a:ext cx="3600955" cy="2364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68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Веселый фон для презентации (108 фото) 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330" y="0"/>
            <a:ext cx="9218077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s.fishki.net/upload/users/2018/03/21/286465/6ed340d643440af9c15d73a0aa77fff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624" y="3432966"/>
            <a:ext cx="5137550" cy="3425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83568" y="-772150"/>
            <a:ext cx="8136904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Упражнение </a:t>
            </a:r>
            <a:r>
              <a:rPr lang="ru-RU" sz="2000" b="1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Играем в собачку</a:t>
            </a:r>
            <a:r>
              <a:rPr lang="ru-RU" sz="2000" b="1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Покажем, как дышит собачка, если ей жарко: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высуните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язык, дышите шумно, быстро. А затем покажите </a:t>
            </a:r>
            <a:r>
              <a:rPr lang="ru-RU" sz="2000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 она может обнюхивать носиком </a:t>
            </a:r>
            <a:r>
              <a:rPr lang="ru-RU" sz="2000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учащенно дыша носом.</a:t>
            </a:r>
            <a:endParaRPr lang="ru-RU" sz="2000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Пьем сок</a:t>
            </a:r>
            <a:r>
              <a:rPr lang="ru-RU" sz="2000" b="1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Вдох через губы </a:t>
            </a:r>
            <a:r>
              <a:rPr lang="ru-RU" sz="2000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трубочкой</a:t>
            </a:r>
            <a:r>
              <a:rPr lang="ru-RU" sz="2000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выдох носом.</a:t>
            </a:r>
            <a:endParaRPr lang="ru-RU" sz="2000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Паровоз</a:t>
            </a:r>
            <a:r>
              <a:rPr lang="ru-RU" sz="2000" b="1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Длительный вдох через нос, выдох делим на короткие части, произнося резко </a:t>
            </a:r>
            <a:r>
              <a:rPr lang="ru-RU" sz="2000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па-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возззззззз</a:t>
            </a:r>
            <a:r>
              <a:rPr lang="ru-RU" sz="2000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тянем до конца.</a:t>
            </a:r>
            <a:endParaRPr lang="ru-RU" sz="2000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Испугались</a:t>
            </a:r>
            <a:r>
              <a:rPr lang="ru-RU" sz="2000" b="1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Делаем резкий вдох носом, медленный выдох через рот.</a:t>
            </a:r>
            <a:endParaRPr lang="ru-RU" sz="2000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Едем по кочкам и  ямам</a:t>
            </a:r>
            <a:r>
              <a:rPr lang="ru-RU" sz="2000" b="1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Делаем длительный вдох через нос, на выдохе бьем ладонью в грудь, произнося </a:t>
            </a:r>
            <a:r>
              <a:rPr lang="ru-RU" sz="2000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ИИИИИИИИИИИИИ</a:t>
            </a:r>
            <a:r>
              <a:rPr lang="ru-RU" sz="2000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»</a:t>
            </a:r>
            <a:endParaRPr lang="ru-RU" sz="2000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Делаем длительный вдох через нос, на выдохе бьем кулаком в грудь, произнося </a:t>
            </a:r>
            <a:r>
              <a:rPr lang="ru-RU" sz="2000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ААААААА</a:t>
            </a:r>
            <a:r>
              <a:rPr lang="ru-RU" sz="2000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2000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Охотник идет по болотам</a:t>
            </a:r>
            <a:r>
              <a:rPr lang="ru-RU" sz="2000" b="1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(распределение воздушной струи по бокам).</a:t>
            </a:r>
            <a:br>
              <a:rPr lang="ru-RU" sz="2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Губы растянуть в улыбке, язычок поместить между зубами. При выдохе шлепать ладошками по щекам: получается хлюпающий звук.</a:t>
            </a:r>
            <a:endParaRPr lang="ru-RU" sz="2000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11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Веселый фон для презентации (108 фото) 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416"/>
            <a:ext cx="9178726" cy="753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326" y="3670041"/>
            <a:ext cx="32004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-772150"/>
            <a:ext cx="8064896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00FF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Паровозик свистит</a:t>
            </a:r>
            <a:r>
              <a:rPr lang="ru-RU" sz="2000" b="1" dirty="0">
                <a:solidFill>
                  <a:srgbClr val="0000FF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2000" dirty="0">
                <a:solidFill>
                  <a:srgbClr val="0000FF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(выработка плавной, непрерывной струи).</a:t>
            </a:r>
            <a:endParaRPr lang="ru-RU" sz="2000" dirty="0">
              <a:solidFill>
                <a:srgbClr val="0000FF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Взять чистый пузырек и поднести его ко рту. Кончик языка слегка высунуть так, чтобы он касался только края горлышка. Выдыхать воздух плавно в пузырек. Если свист не получился, не надо расстраиваться, значит, не выполнено какое-то правило игры. Следует начать сначала.</a:t>
            </a:r>
            <a:endParaRPr lang="ru-RU" sz="2000" dirty="0">
              <a:solidFill>
                <a:srgbClr val="0000FF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00FF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«Надуем  шарики, сдуваем шарики»</a:t>
            </a:r>
            <a:endParaRPr lang="ru-RU" sz="2000" dirty="0">
              <a:solidFill>
                <a:srgbClr val="0000FF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0000FF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Надуем маленький шарик – короткие вдохи и выдохи.  Спускаем шарик. «Как воздух выходит из шарика: </a:t>
            </a:r>
            <a:r>
              <a:rPr lang="ru-RU" sz="2000" b="1" dirty="0">
                <a:solidFill>
                  <a:srgbClr val="0000FF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с-с-с-с</a:t>
            </a:r>
            <a:r>
              <a:rPr lang="ru-RU" sz="2000" dirty="0">
                <a:solidFill>
                  <a:srgbClr val="0000FF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». </a:t>
            </a:r>
            <a:endParaRPr lang="ru-RU" sz="2000" dirty="0">
              <a:solidFill>
                <a:srgbClr val="0000FF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0000FF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Надуем большой  шарик – длинные вдохи и выдохи.  Спускаем шарик. «Как воздух выходит из большого  шарика: </a:t>
            </a:r>
            <a:r>
              <a:rPr lang="ru-RU" sz="2000" b="1" dirty="0">
                <a:solidFill>
                  <a:srgbClr val="0000FF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ш-ш-ш-ш</a:t>
            </a:r>
            <a:r>
              <a:rPr lang="ru-RU" sz="2000" dirty="0">
                <a:solidFill>
                  <a:srgbClr val="0000FF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». </a:t>
            </a:r>
            <a:endParaRPr lang="ru-RU" sz="2000" dirty="0">
              <a:solidFill>
                <a:srgbClr val="0000FF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00FF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«Лес шумит»</a:t>
            </a:r>
            <a:endParaRPr lang="ru-RU" sz="2000" dirty="0">
              <a:solidFill>
                <a:srgbClr val="0000FF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0000FF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Поднять руки вверх и покачивая ими имитировать шум ветра </a:t>
            </a:r>
            <a:r>
              <a:rPr lang="ru-RU" sz="2000" b="1" dirty="0">
                <a:solidFill>
                  <a:srgbClr val="0000FF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ш-ш-ш.</a:t>
            </a:r>
            <a:endParaRPr lang="ru-RU" sz="2000" dirty="0">
              <a:solidFill>
                <a:srgbClr val="0000FF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«Кораблики»</a:t>
            </a:r>
            <a:endParaRPr lang="ru-RU" sz="2000" dirty="0">
              <a:solidFill>
                <a:srgbClr val="0000FF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Наполните таз водой и научите ребёнка дуть на лёгкие предметы, находящиеся в тазу, например, кораблики. Вы можете устроить соревнование: чей кораблик дальше уплыл. Очень хорошо для этих целей использовать пластмассовые яйца от «киндер-сюрпризов» или упаковки от бахил, выдаваемых автоматами.</a:t>
            </a:r>
            <a:endParaRPr lang="ru-RU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00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Веселый фон для презентации (108 фото) 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218077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s.fishki.net/upload/users/2018/03/21/286465/6ed340d643440af9c15d73a0aa77fff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624" y="3432966"/>
            <a:ext cx="5137550" cy="3425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 descr="Ветерок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978" y="3711969"/>
            <a:ext cx="3810000" cy="286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4292600" cy="321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745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Веселый фон для презентации (108 фото) 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416"/>
            <a:ext cx="9178726" cy="753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326" y="3670041"/>
            <a:ext cx="32004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03363" y="2967335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СПАСИБО!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9593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Веселый фон для презентации (108 фото) 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218077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s.fishki.net/upload/users/2018/03/21/286465/6ed340d643440af9c15d73a0aa77fff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624" y="3432966"/>
            <a:ext cx="5137550" cy="3425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4" y="404664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Дыхание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br>
              <a:rPr lang="ru-RU" sz="24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 физиологический процесс, включающий в себя две фазы</a:t>
            </a:r>
            <a:r>
              <a:rPr lang="ru-RU" sz="2400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вдох и выдох.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844824"/>
            <a:ext cx="40684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0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неречевом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(физиологическом) дыхании вдох и выдох осуществляются через нос, причем вдох равен по продолжительности выдоху. Это процесс, происходящий автоматически, рефлекторно.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044" y="3783816"/>
            <a:ext cx="37804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Речевое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дыхание является произвольным, т.е. управляемым.  При речевом дыхании после короткого глубокого вдоха следует пауза и лишь затем длительный выдох, в момент которого и осуществляется речевой акт. </a:t>
            </a:r>
          </a:p>
        </p:txBody>
      </p:sp>
    </p:spTree>
    <p:extLst>
      <p:ext uri="{BB962C8B-B14F-4D97-AF65-F5344CB8AC3E}">
        <p14:creationId xmlns:p14="http://schemas.microsoft.com/office/powerpoint/2010/main" val="1246750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Веселый фон для презентации (108 фото) 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26" y="-98411"/>
            <a:ext cx="9178726" cy="753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326" y="3670041"/>
            <a:ext cx="32004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88640"/>
            <a:ext cx="57966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Дыхание  через нос помогает окрепнуть мышцам носоглотки, а здоровая носоглотка оберегает организм от насморка, который, в свою очередь, плохо действует на голосовой аппарат.    А правильное носовое дыхание способствует тренировке дыхательной мускулатуры, улучшает местное и мозговое кровообращение, препятствует разрастанию аденоидов, предохраняет от переохлаждения.</a:t>
            </a:r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35896" y="2219965"/>
            <a:ext cx="46085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Когда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человек дышит ртом, слизистая рта быстро пересыхает, часто появляется жажда. К тому же инфекции легче забраться в гортань, трахею и бронхи. Врачи твердят: дышите носом, а не ртом. Но ребёнок дышит не как надо </a:t>
            </a:r>
            <a:r>
              <a:rPr lang="ru-RU" sz="2000" dirty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он дышит, как получится.  </a:t>
            </a:r>
            <a:endParaRPr lang="ru-RU" sz="2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581127"/>
            <a:ext cx="44644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00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Дыхательные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упражнения просто необходимы детям, довольно часто болеющим простудными заболеваниями, бронхитами, а также выздоравливающим после воспаления лёгких или страдающим бронхиальной астмой.</a:t>
            </a:r>
            <a:endParaRPr lang="ru-RU" sz="20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015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Веселый фон для презентации (108 фото) 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218077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s.fishki.net/upload/users/2018/03/21/286465/6ed340d643440af9c15d73a0aa77fff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624" y="3432966"/>
            <a:ext cx="5137550" cy="3425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51720" y="1700809"/>
            <a:ext cx="54726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Дыхательные упражнения просто необходимы детям, довольно часто болеющим простудными заболеваниями, бронхитами, а также выздоравливающим после воспаления лёгких или страдающим бронхиальной астмой.</a:t>
            </a: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909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Веселый фон для презентации (108 фото) 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416"/>
            <a:ext cx="9178726" cy="753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326" y="3670041"/>
            <a:ext cx="32004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0"/>
            <a:ext cx="684076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i="1" u="sng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дошкольников наблюдаются такие несовершенства речевого дыхания: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 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 </a:t>
            </a:r>
            <a:endParaRPr lang="ru-RU" sz="2000" dirty="0" smtClean="0">
              <a:solidFill>
                <a:srgbClr val="00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Очень слабый выдох и вдох, что ведёт к тихой, едва слышимой речи. Это часто наблюдается у физически слабых детей, а также робких, стеснительных.  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Неэкономное и неравномерное распределение выдыхаемого воздуха. В результате этого ребёнок иногда выдыхает весь запас воздуха на первом слове, а то и на первом слоге и затем договаривает фразу или слово шёпотом. Нередко из-за этого он недоговаривает, «заглатывает» конец слова или фразы. 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Неумелое распределение дыхания по словам. Ребёнок вдыхает в середине слова.   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Торопливое произнесение фраз без перерыва и на вдохе, с «захлёбыванием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ребенок во время речи надувает щеки, то и речь его невнятна именно по этой причине.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Послушайте, как дышит ваш ребенок, не затруднено ли у него носовое дыхание, не приходится ли малышу держать рот открытым.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312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Веселый фон для презентации (108 фото) 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218077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s.fishki.net/upload/users/2018/03/21/286465/6ed340d643440af9c15d73a0aa77fff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624" y="3432966"/>
            <a:ext cx="5137550" cy="3425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99792" y="1340768"/>
            <a:ext cx="4608512" cy="3827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763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Дыхательная гимнастика 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00763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способствует развитию речи, формирует верное произношение звуков, а также прекрасно укрепляет детский организм. </a:t>
            </a:r>
            <a:endParaRPr lang="ru-RU" sz="2000" dirty="0" smtClean="0">
              <a:solidFill>
                <a:srgbClr val="007635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763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</a:t>
            </a:r>
            <a:r>
              <a:rPr lang="ru-RU" sz="2000" dirty="0">
                <a:solidFill>
                  <a:srgbClr val="00763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правильном выполнении упражнений, дыхательная гимнастика приятна и приносит удовольствие детям</a:t>
            </a:r>
            <a:r>
              <a:rPr lang="ru-RU" sz="2000" dirty="0" smtClean="0">
                <a:solidFill>
                  <a:srgbClr val="00763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763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763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Благодаря  дыхательной гимнастике, </a:t>
            </a:r>
            <a:r>
              <a:rPr lang="ru-RU" sz="2000" dirty="0" err="1">
                <a:solidFill>
                  <a:srgbClr val="00763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гиперактивный</a:t>
            </a:r>
            <a:r>
              <a:rPr lang="ru-RU" sz="2000" dirty="0">
                <a:solidFill>
                  <a:srgbClr val="00763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ребенок расслабляется, успокаивается. </a:t>
            </a:r>
            <a:endParaRPr lang="ru-RU" sz="2000" dirty="0"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350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Веселый фон для презентации (108 фото) 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218077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s.fishki.net/upload/users/2018/03/21/286465/6ed340d643440af9c15d73a0aa77fff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624" y="3432966"/>
            <a:ext cx="5137550" cy="3425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4" y="404664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Дыхание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br>
              <a:rPr lang="ru-RU" sz="24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 физиологический процесс, включающий в себя две фазы</a:t>
            </a:r>
            <a:r>
              <a:rPr lang="ru-RU" sz="2400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вдох и выдох.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844824"/>
            <a:ext cx="40684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0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неречевом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(физиологическом) дыхании вдох и выдох осуществляются через нос, причем вдох равен по продолжительности выдоху. Это процесс, происходящий автоматически, рефлекторно.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044" y="3783816"/>
            <a:ext cx="37804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Речевое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дыхание является произвольным, т.е. управляемым.  При речевом дыхании после короткого глубокого вдоха следует пауза и лишь затем длительный выдох, в момент которого и осуществляется речевой акт. </a:t>
            </a:r>
          </a:p>
        </p:txBody>
      </p:sp>
    </p:spTree>
    <p:extLst>
      <p:ext uri="{BB962C8B-B14F-4D97-AF65-F5344CB8AC3E}">
        <p14:creationId xmlns:p14="http://schemas.microsoft.com/office/powerpoint/2010/main" val="323253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Веселый фон для презентации (108 фото) 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416"/>
            <a:ext cx="9178726" cy="753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326" y="3670041"/>
            <a:ext cx="32004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-48875"/>
            <a:ext cx="655272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CC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Правила проведения дыхательной гимнастики</a:t>
            </a:r>
            <a:r>
              <a:rPr lang="ru-RU" sz="2000" b="1" dirty="0" smtClean="0">
                <a:solidFill>
                  <a:srgbClr val="CC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>
                <a:solidFill>
                  <a:srgbClr val="CC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·   </a:t>
            </a:r>
            <a:r>
              <a:rPr lang="ru-RU" sz="2000" dirty="0" smtClean="0">
                <a:solidFill>
                  <a:srgbClr val="CC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Упражнения </a:t>
            </a:r>
            <a:r>
              <a:rPr lang="ru-RU" sz="2000" dirty="0">
                <a:solidFill>
                  <a:srgbClr val="CC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проводить в проветренном помещении до еды.</a:t>
            </a:r>
            <a:endParaRPr lang="ru-RU" sz="2000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>
                <a:solidFill>
                  <a:srgbClr val="CC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·   </a:t>
            </a:r>
            <a:r>
              <a:rPr lang="ru-RU" sz="2000" dirty="0" smtClean="0">
                <a:solidFill>
                  <a:srgbClr val="CC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CC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Движения необходимо производить плавно, под счет. Медленно.</a:t>
            </a:r>
            <a:endParaRPr lang="ru-RU" sz="2000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>
                <a:solidFill>
                  <a:srgbClr val="CC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·    </a:t>
            </a:r>
            <a:r>
              <a:rPr lang="ru-RU" sz="2000" dirty="0" smtClean="0">
                <a:solidFill>
                  <a:srgbClr val="CC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CC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Вдох - через нос (плечи не поднимать, спина прямая)</a:t>
            </a:r>
            <a:endParaRPr lang="ru-RU" sz="2000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>
                <a:solidFill>
                  <a:srgbClr val="CC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·     </a:t>
            </a:r>
            <a:r>
              <a:rPr lang="ru-RU" sz="2000" dirty="0" smtClean="0">
                <a:solidFill>
                  <a:srgbClr val="CC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Выдох </a:t>
            </a:r>
            <a:r>
              <a:rPr lang="ru-RU" sz="2000" dirty="0">
                <a:solidFill>
                  <a:srgbClr val="CC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через рот (губы в форме «трубочки») или воздушную струю направлять  на кончик  языка</a:t>
            </a:r>
            <a:endParaRPr lang="ru-RU" sz="2000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>
                <a:solidFill>
                  <a:srgbClr val="CC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·     </a:t>
            </a:r>
            <a:r>
              <a:rPr lang="ru-RU" sz="2000" dirty="0" smtClean="0">
                <a:solidFill>
                  <a:srgbClr val="CC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Выдох </a:t>
            </a:r>
            <a:r>
              <a:rPr lang="ru-RU" sz="2000" dirty="0">
                <a:solidFill>
                  <a:srgbClr val="CC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должен быть длительным и плавным.</a:t>
            </a:r>
            <a:endParaRPr lang="ru-RU" sz="2000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>
                <a:solidFill>
                  <a:srgbClr val="CC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·    </a:t>
            </a:r>
            <a:r>
              <a:rPr lang="ru-RU" sz="2000" dirty="0" smtClean="0">
                <a:solidFill>
                  <a:srgbClr val="CC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CC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Следите, чтобы ребенок не напрягал плечи, шею, ощущал движение диафрагмы, межреберных мышц, мышцы нижней части живота. Следить, чтобы щеки не надувались (для начала их можно придерживать руками)</a:t>
            </a:r>
            <a:endParaRPr lang="ru-RU" sz="2000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CC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Не </a:t>
            </a:r>
            <a:r>
              <a:rPr lang="ru-RU" sz="2000" dirty="0">
                <a:solidFill>
                  <a:srgbClr val="CC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переутомляйте ребенка, то есть строго дозируйте количество и темп проведения упражнений. При недомогании лучше отложить занятие. Время выполнения 3-4 минуты. Несоблюдение этого правила может привести к головокружению.</a:t>
            </a:r>
            <a:endParaRPr lang="ru-RU" sz="2000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004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Веселый фон для презентации (108 фото) 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218077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s.fishki.net/upload/users/2018/03/21/286465/6ed340d643440af9c15d73a0aa77fff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624" y="3432966"/>
            <a:ext cx="5137550" cy="3425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8553"/>
            <a:ext cx="2424319" cy="3229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0" descr="C:\Users\User\Desktop\вввв\164208376835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1920" y="3621482"/>
            <a:ext cx="2286000" cy="3048000"/>
          </a:xfrm>
          <a:prstGeom prst="rect">
            <a:avLst/>
          </a:prstGeom>
          <a:noFill/>
        </p:spPr>
      </p:pic>
      <p:pic>
        <p:nvPicPr>
          <p:cNvPr id="10" name="Picture 28" descr="C:\Users\User\Desktop\вввв\164207414466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16216" y="369144"/>
            <a:ext cx="2286000" cy="304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578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468</Words>
  <Application>Microsoft Office PowerPoint</Application>
  <PresentationFormat>Экран (4:3)</PresentationFormat>
  <Paragraphs>69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МАСТЕР-КЛАСС ДЛЯ ПЕДАГОГОВ  «Учимся правильно дышать»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</dc:creator>
  <cp:lastModifiedBy>Туйканова</cp:lastModifiedBy>
  <cp:revision>14</cp:revision>
  <dcterms:created xsi:type="dcterms:W3CDTF">2022-01-12T16:36:56Z</dcterms:created>
  <dcterms:modified xsi:type="dcterms:W3CDTF">2022-01-14T09:12:24Z</dcterms:modified>
</cp:coreProperties>
</file>